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560025-04D4-42BB-9011-C31FCD8BDF64}" type="datetimeFigureOut">
              <a:rPr lang="pt-BR" smtClean="0"/>
              <a:pPr/>
              <a:t>21/05/2019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CC3D83-715B-4FE6-ABBB-D5578A857296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ojoaquim.sc.gov.b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refeito@saojoaquim.sc.gov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0050" y="1331640"/>
            <a:ext cx="5909270" cy="510952"/>
          </a:xfrm>
        </p:spPr>
        <p:txBody>
          <a:bodyPr>
            <a:normAutofit/>
          </a:bodyPr>
          <a:lstStyle/>
          <a:p>
            <a:pPr algn="ctr"/>
            <a:r>
              <a:rPr lang="pt-BR" sz="3000" dirty="0">
                <a:solidFill>
                  <a:schemeClr val="accent1"/>
                </a:solidFill>
              </a:rPr>
              <a:t>CONVITE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0050" y="2051720"/>
            <a:ext cx="6053286" cy="24482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1400" dirty="0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pt-BR" sz="1900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O Poder Executivo Municipal, através do Excelentíssimo Senhor Giovani Nunes, Prefeito Municipal e do </a:t>
            </a:r>
            <a:r>
              <a:rPr lang="pt-BR" sz="1900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Senhor Fabiano Padilha </a:t>
            </a:r>
            <a:r>
              <a:rPr lang="pt-BR" sz="1900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pt-BR" sz="1900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Secretário Municipal de Educação, Cultura e Desporto e </a:t>
            </a:r>
            <a:r>
              <a:rPr lang="pt-BR" sz="1900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a Comissão </a:t>
            </a:r>
            <a:r>
              <a:rPr lang="pt-BR" sz="1900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de Monitoramento e Avaliação do Plano Municipal de </a:t>
            </a:r>
            <a:r>
              <a:rPr lang="pt-BR" sz="1900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Educação , </a:t>
            </a:r>
            <a:r>
              <a:rPr lang="pt-BR" sz="1900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tem a honra de convidar Vossa Senhoria </a:t>
            </a:r>
            <a:r>
              <a:rPr lang="pt-BR" sz="1900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para a Audiência Pública dos avanços e desafios do </a:t>
            </a:r>
            <a:r>
              <a:rPr lang="pt-BR" sz="1900" b="1" dirty="0" err="1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PME</a:t>
            </a:r>
            <a:r>
              <a:rPr lang="pt-BR" sz="1900" b="1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- </a:t>
            </a:r>
            <a:r>
              <a:rPr lang="pt-BR" sz="1900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Lei Complementar Nº4.333/2015,  </a:t>
            </a:r>
            <a:r>
              <a:rPr lang="pt-BR" sz="1900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com a seguinte programação.  </a:t>
            </a:r>
          </a:p>
          <a:p>
            <a:endParaRPr lang="pt-BR" dirty="0"/>
          </a:p>
        </p:txBody>
      </p:sp>
      <p:pic>
        <p:nvPicPr>
          <p:cNvPr id="4" name="Imagem 3" descr="Brasão de São Joaqui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17232" y="899592"/>
            <a:ext cx="1053282" cy="1162798"/>
          </a:xfrm>
          <a:prstGeom prst="rect">
            <a:avLst/>
          </a:prstGeo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552450" y="4788024"/>
            <a:ext cx="5891022" cy="201622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algn="ctr"/>
            <a:endParaRPr lang="pt-BR" b="1" dirty="0">
              <a:solidFill>
                <a:schemeClr val="accent4"/>
              </a:solidFill>
            </a:endParaRPr>
          </a:p>
          <a:p>
            <a:pPr algn="ctr"/>
            <a:r>
              <a:rPr lang="pt-BR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Dia: </a:t>
            </a:r>
            <a:r>
              <a:rPr lang="pt-BR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28 </a:t>
            </a:r>
            <a:r>
              <a:rPr lang="pt-BR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de </a:t>
            </a:r>
            <a:r>
              <a:rPr lang="pt-BR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Maio </a:t>
            </a:r>
            <a:r>
              <a:rPr lang="pt-BR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de </a:t>
            </a:r>
            <a:r>
              <a:rPr lang="pt-BR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2019 –</a:t>
            </a:r>
            <a:endParaRPr lang="pt-BR" b="1" dirty="0">
              <a:solidFill>
                <a:schemeClr val="accent4"/>
              </a:solidFill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pt-BR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 </a:t>
            </a:r>
          </a:p>
          <a:p>
            <a:pPr algn="ctr"/>
            <a:r>
              <a:rPr lang="pt-BR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Horário:  </a:t>
            </a:r>
            <a:r>
              <a:rPr lang="pt-BR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14h.</a:t>
            </a:r>
            <a:endParaRPr lang="pt-BR" b="1" dirty="0">
              <a:solidFill>
                <a:schemeClr val="accent4"/>
              </a:solidFill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pt-BR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 </a:t>
            </a:r>
          </a:p>
          <a:p>
            <a:pPr algn="ctr"/>
            <a:r>
              <a:rPr lang="pt-BR" b="1" dirty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Local: </a:t>
            </a:r>
            <a:r>
              <a:rPr lang="pt-BR" b="1" dirty="0" smtClean="0">
                <a:solidFill>
                  <a:schemeClr val="accent4"/>
                </a:solidFill>
                <a:latin typeface="Cambria" pitchFamily="18" charset="0"/>
                <a:ea typeface="Cambria" pitchFamily="18" charset="0"/>
              </a:rPr>
              <a:t>Câmara  Municipal  de Vereadores</a:t>
            </a:r>
            <a:endParaRPr lang="pt-BR" b="1" dirty="0">
              <a:solidFill>
                <a:schemeClr val="accent4"/>
              </a:solidFill>
              <a:latin typeface="Cambria" pitchFamily="18" charset="0"/>
              <a:ea typeface="Cambria" pitchFamily="18" charset="0"/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Conector reto 8"/>
          <p:cNvCxnSpPr>
            <a:cxnSpLocks/>
          </p:cNvCxnSpPr>
          <p:nvPr/>
        </p:nvCxnSpPr>
        <p:spPr>
          <a:xfrm>
            <a:off x="692696" y="6790362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692696" y="4499992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ítulo 2"/>
          <p:cNvSpPr txBox="1">
            <a:spLocks/>
          </p:cNvSpPr>
          <p:nvPr/>
        </p:nvSpPr>
        <p:spPr>
          <a:xfrm>
            <a:off x="548680" y="7668344"/>
            <a:ext cx="6021834" cy="1224136"/>
          </a:xfrm>
          <a:prstGeom prst="rect">
            <a:avLst/>
          </a:prstGeom>
        </p:spPr>
        <p:txBody>
          <a:bodyPr vert="horz" lIns="0" rIns="18288">
            <a:normAutofit fontScale="25000" lnSpcReduction="20000"/>
          </a:bodyPr>
          <a:lstStyle/>
          <a:p>
            <a:pPr algn="ctr"/>
            <a:r>
              <a:rPr lang="pt-BR" sz="3700" dirty="0">
                <a:latin typeface="Arial" pitchFamily="34" charset="0"/>
                <a:cs typeface="Arial" pitchFamily="34" charset="0"/>
              </a:rPr>
              <a:t>___________________________________________________________________________________________</a:t>
            </a:r>
          </a:p>
          <a:p>
            <a:pPr algn="ctr"/>
            <a:endParaRPr lang="pt-BR" sz="4800" b="1" dirty="0">
              <a:solidFill>
                <a:schemeClr val="accent4"/>
              </a:solidFill>
              <a:latin typeface="+mj-lt"/>
              <a:cs typeface="Arial" pitchFamily="34" charset="0"/>
            </a:endParaRPr>
          </a:p>
          <a:p>
            <a:pPr algn="ctr"/>
            <a:r>
              <a:rPr lang="pt-BR" sz="48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Fone : (49) 3233-6400 </a:t>
            </a:r>
            <a:r>
              <a:rPr lang="pt-BR" sz="4800" b="1" dirty="0" smtClean="0">
                <a:solidFill>
                  <a:schemeClr val="accent4"/>
                </a:solidFill>
                <a:latin typeface="+mj-lt"/>
                <a:cs typeface="Arial" pitchFamily="34" charset="0"/>
              </a:rPr>
              <a:t>       </a:t>
            </a:r>
            <a:r>
              <a:rPr lang="pt-BR" sz="48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-      </a:t>
            </a:r>
            <a:r>
              <a:rPr lang="pt-BR" sz="4800" b="1" dirty="0">
                <a:solidFill>
                  <a:schemeClr val="accent4"/>
                </a:solidFill>
                <a:latin typeface="+mj-lt"/>
                <a:cs typeface="Arial" pitchFamily="34" charset="0"/>
                <a:hlinkClick r:id="rId3"/>
              </a:rPr>
              <a:t>www.saojoaquim.sc.gov.br</a:t>
            </a:r>
            <a:endParaRPr lang="pt-BR" sz="4800" b="1" dirty="0">
              <a:solidFill>
                <a:schemeClr val="accent4"/>
              </a:solidFill>
              <a:latin typeface="+mj-lt"/>
              <a:cs typeface="Arial" pitchFamily="34" charset="0"/>
            </a:endParaRPr>
          </a:p>
          <a:p>
            <a:pPr algn="ctr"/>
            <a:r>
              <a:rPr lang="pt-BR" sz="48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  </a:t>
            </a:r>
          </a:p>
          <a:p>
            <a:pPr algn="ctr"/>
            <a:r>
              <a:rPr lang="pt-BR" sz="48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e-mail: </a:t>
            </a:r>
            <a:r>
              <a:rPr lang="pt-BR" sz="4800" b="1" u="sng" dirty="0">
                <a:solidFill>
                  <a:schemeClr val="accent4"/>
                </a:solidFill>
                <a:latin typeface="+mj-lt"/>
                <a:cs typeface="Arial" pitchFamily="34" charset="0"/>
                <a:hlinkClick r:id="rId4"/>
              </a:rPr>
              <a:t>prefeito@saojoaquim.sc.gov.br</a:t>
            </a:r>
            <a:r>
              <a:rPr lang="pt-BR" sz="48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 </a:t>
            </a:r>
          </a:p>
          <a:p>
            <a:pPr algn="ctr"/>
            <a:endParaRPr lang="pt-BR" sz="4800" b="1" dirty="0">
              <a:solidFill>
                <a:schemeClr val="accent4"/>
              </a:solidFill>
              <a:latin typeface="+mj-lt"/>
              <a:cs typeface="Arial" pitchFamily="34" charset="0"/>
            </a:endParaRPr>
          </a:p>
          <a:p>
            <a:pPr algn="ctr"/>
            <a:r>
              <a:rPr lang="pt-BR" sz="48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Praça João Ribeiro, 01 -  Centro  -  Cx. Postal 11  -  CEP: 88600-000  -  São Joaquim  -  Santa Catarina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Personalizada 3">
      <a:dk1>
        <a:srgbClr val="7F7F7F"/>
      </a:dk1>
      <a:lt1>
        <a:sysClr val="window" lastClr="FFFFFF"/>
      </a:lt1>
      <a:dk2>
        <a:srgbClr val="7F7F7F"/>
      </a:dk2>
      <a:lt2>
        <a:srgbClr val="FFFFFF"/>
      </a:lt2>
      <a:accent1>
        <a:srgbClr val="A5A5A5"/>
      </a:accent1>
      <a:accent2>
        <a:srgbClr val="7F7F7F"/>
      </a:accent2>
      <a:accent3>
        <a:srgbClr val="FFFFFF"/>
      </a:accent3>
      <a:accent4>
        <a:srgbClr val="0C0C0C"/>
      </a:accent4>
      <a:accent5>
        <a:srgbClr val="262626"/>
      </a:accent5>
      <a:accent6>
        <a:srgbClr val="3F3F3F"/>
      </a:accent6>
      <a:hlink>
        <a:srgbClr val="595959"/>
      </a:hlink>
      <a:folHlink>
        <a:srgbClr val="7F7F7F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168</TotalTime>
  <Words>44</Words>
  <Application>Microsoft Office PowerPoint</Application>
  <PresentationFormat>Apresentação na tela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Fluxo</vt:lpstr>
      <vt:lpstr>CONVITE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maria.fatima</dc:creator>
  <cp:lastModifiedBy>Fabiano Padilha</cp:lastModifiedBy>
  <cp:revision>19</cp:revision>
  <cp:lastPrinted>2019-05-21T14:02:48Z</cp:lastPrinted>
  <dcterms:created xsi:type="dcterms:W3CDTF">2017-09-21T13:38:06Z</dcterms:created>
  <dcterms:modified xsi:type="dcterms:W3CDTF">2019-05-21T14:06:09Z</dcterms:modified>
</cp:coreProperties>
</file>