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3" autoAdjust="0"/>
    <p:restoredTop sz="94660"/>
  </p:normalViewPr>
  <p:slideViewPr>
    <p:cSldViewPr>
      <p:cViewPr>
        <p:scale>
          <a:sx n="100" d="100"/>
          <a:sy n="100" d="100"/>
        </p:scale>
        <p:origin x="-1992" y="-4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522C-011D-49B6-BA7E-C150888304C1}" type="datetimeFigureOut">
              <a:rPr lang="pt-BR" smtClean="0"/>
              <a:t>13/09/2021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B897-C4DB-465C-B9B4-C02C09145E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21787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522C-011D-49B6-BA7E-C150888304C1}" type="datetimeFigureOut">
              <a:rPr lang="pt-BR" smtClean="0"/>
              <a:t>13/09/2021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B897-C4DB-465C-B9B4-C02C09145E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53366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522C-011D-49B6-BA7E-C150888304C1}" type="datetimeFigureOut">
              <a:rPr lang="pt-BR" smtClean="0"/>
              <a:t>13/09/2021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B897-C4DB-465C-B9B4-C02C09145E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23913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9/13/2021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8682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522C-011D-49B6-BA7E-C150888304C1}" type="datetimeFigureOut">
              <a:rPr lang="pt-BR" smtClean="0"/>
              <a:t>13/09/2021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B897-C4DB-465C-B9B4-C02C09145E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820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522C-011D-49B6-BA7E-C150888304C1}" type="datetimeFigureOut">
              <a:rPr lang="pt-BR" smtClean="0"/>
              <a:t>13/09/2021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B897-C4DB-465C-B9B4-C02C09145E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772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522C-011D-49B6-BA7E-C150888304C1}" type="datetimeFigureOut">
              <a:rPr lang="pt-BR" smtClean="0"/>
              <a:t>13/09/2021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B897-C4DB-465C-B9B4-C02C09145E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2867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522C-011D-49B6-BA7E-C150888304C1}" type="datetimeFigureOut">
              <a:rPr lang="pt-BR" smtClean="0"/>
              <a:t>13/09/2021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B897-C4DB-465C-B9B4-C02C09145E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7506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522C-011D-49B6-BA7E-C150888304C1}" type="datetimeFigureOut">
              <a:rPr lang="pt-BR" smtClean="0"/>
              <a:t>13/09/2021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B897-C4DB-465C-B9B4-C02C09145E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9647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522C-011D-49B6-BA7E-C150888304C1}" type="datetimeFigureOut">
              <a:rPr lang="pt-BR" smtClean="0"/>
              <a:t>13/09/2021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B897-C4DB-465C-B9B4-C02C09145E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01286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522C-011D-49B6-BA7E-C150888304C1}" type="datetimeFigureOut">
              <a:rPr lang="pt-BR" smtClean="0"/>
              <a:t>13/09/2021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B897-C4DB-465C-B9B4-C02C09145E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40713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7522C-011D-49B6-BA7E-C150888304C1}" type="datetimeFigureOut">
              <a:rPr lang="pt-BR" smtClean="0"/>
              <a:t>13/09/2021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AB897-C4DB-465C-B9B4-C02C09145E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94063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7522C-011D-49B6-BA7E-C150888304C1}" type="datetimeFigureOut">
              <a:rPr lang="pt-BR" smtClean="0"/>
              <a:t>13/09/2021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5AB897-C4DB-465C-B9B4-C02C09145E8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291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7" y="692696"/>
            <a:ext cx="7632848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5669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52702" y="1271091"/>
            <a:ext cx="6038850" cy="7118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500" dirty="0">
                <a:solidFill>
                  <a:srgbClr val="000000"/>
                </a:solidFill>
              </a:rPr>
              <a:t>AUDIÊNCIA</a:t>
            </a:r>
            <a:r>
              <a:rPr sz="4500" spc="-250" dirty="0">
                <a:solidFill>
                  <a:srgbClr val="000000"/>
                </a:solidFill>
              </a:rPr>
              <a:t> </a:t>
            </a:r>
            <a:r>
              <a:rPr sz="4500" dirty="0">
                <a:solidFill>
                  <a:srgbClr val="000000"/>
                </a:solidFill>
              </a:rPr>
              <a:t>PÚBLICA,</a:t>
            </a:r>
            <a:endParaRPr sz="4500"/>
          </a:p>
        </p:txBody>
      </p:sp>
      <p:sp>
        <p:nvSpPr>
          <p:cNvPr id="3" name="object 3"/>
          <p:cNvSpPr txBox="1"/>
          <p:nvPr/>
        </p:nvSpPr>
        <p:spPr>
          <a:xfrm>
            <a:off x="78739" y="2250185"/>
            <a:ext cx="8990330" cy="259814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Atendendo ao </a:t>
            </a:r>
            <a:r>
              <a:rPr sz="2400" b="1" dirty="0">
                <a:latin typeface="Arial"/>
                <a:cs typeface="Arial"/>
              </a:rPr>
              <a:t>disposto </a:t>
            </a:r>
            <a:r>
              <a:rPr sz="2400" b="1" spc="-5" dirty="0">
                <a:latin typeface="Arial"/>
                <a:cs typeface="Arial"/>
              </a:rPr>
              <a:t>contido no parágrafo </a:t>
            </a:r>
            <a:r>
              <a:rPr sz="2400" b="1" dirty="0">
                <a:latin typeface="Arial"/>
                <a:cs typeface="Arial"/>
              </a:rPr>
              <a:t>4º,  do artigo 9º, </a:t>
            </a:r>
            <a:r>
              <a:rPr sz="2400" b="1" spc="-5" dirty="0">
                <a:latin typeface="Arial"/>
                <a:cs typeface="Arial"/>
              </a:rPr>
              <a:t>da Lei </a:t>
            </a:r>
            <a:r>
              <a:rPr sz="2400" b="1" dirty="0">
                <a:latin typeface="Arial"/>
                <a:cs typeface="Arial"/>
              </a:rPr>
              <a:t>Complementar nº. </a:t>
            </a:r>
            <a:r>
              <a:rPr sz="2400" b="1" spc="-5" dirty="0">
                <a:latin typeface="Arial"/>
                <a:cs typeface="Arial"/>
              </a:rPr>
              <a:t>101/2000 </a:t>
            </a:r>
            <a:r>
              <a:rPr sz="2400" b="1" dirty="0">
                <a:latin typeface="Arial"/>
                <a:cs typeface="Arial"/>
              </a:rPr>
              <a:t>–  </a:t>
            </a:r>
            <a:r>
              <a:rPr sz="2400" b="1" spc="-5" dirty="0">
                <a:latin typeface="Arial"/>
                <a:cs typeface="Arial"/>
              </a:rPr>
              <a:t>a Lei de </a:t>
            </a:r>
            <a:r>
              <a:rPr sz="2400" b="1" dirty="0">
                <a:latin typeface="Arial"/>
                <a:cs typeface="Arial"/>
              </a:rPr>
              <a:t>Responsabilidade </a:t>
            </a:r>
            <a:r>
              <a:rPr sz="2400" b="1" spc="-5" dirty="0">
                <a:latin typeface="Arial"/>
                <a:cs typeface="Arial"/>
              </a:rPr>
              <a:t>Fiscal, a Prefeitura </a:t>
            </a:r>
            <a:r>
              <a:rPr sz="2400" b="1" spc="10" dirty="0">
                <a:latin typeface="Arial"/>
                <a:cs typeface="Arial"/>
              </a:rPr>
              <a:t>de  </a:t>
            </a:r>
            <a:r>
              <a:rPr sz="2400" b="1" dirty="0">
                <a:latin typeface="Arial"/>
                <a:cs typeface="Arial"/>
              </a:rPr>
              <a:t>São Joaquim </a:t>
            </a:r>
            <a:r>
              <a:rPr sz="2400" b="1" spc="-5" dirty="0">
                <a:latin typeface="Arial"/>
                <a:cs typeface="Arial"/>
              </a:rPr>
              <a:t>vem </a:t>
            </a:r>
            <a:r>
              <a:rPr sz="2400" b="1" dirty="0">
                <a:latin typeface="Arial"/>
                <a:cs typeface="Arial"/>
              </a:rPr>
              <a:t>a público e </a:t>
            </a:r>
            <a:r>
              <a:rPr sz="2400" b="1" spc="5" dirty="0">
                <a:latin typeface="Arial"/>
                <a:cs typeface="Arial"/>
              </a:rPr>
              <a:t>em </a:t>
            </a:r>
            <a:r>
              <a:rPr sz="2400" b="1" spc="-5" dirty="0">
                <a:latin typeface="Arial"/>
                <a:cs typeface="Arial"/>
              </a:rPr>
              <a:t>especial  perante a </a:t>
            </a:r>
            <a:r>
              <a:rPr sz="2400" b="1" dirty="0">
                <a:latin typeface="Arial"/>
                <a:cs typeface="Arial"/>
              </a:rPr>
              <a:t>Comissão </a:t>
            </a:r>
            <a:r>
              <a:rPr sz="2400" b="1" spc="-5" dirty="0">
                <a:latin typeface="Arial"/>
                <a:cs typeface="Arial"/>
              </a:rPr>
              <a:t>de Orçamento, </a:t>
            </a:r>
            <a:r>
              <a:rPr sz="2400" b="1" dirty="0">
                <a:latin typeface="Arial"/>
                <a:cs typeface="Arial"/>
              </a:rPr>
              <a:t>Finanças </a:t>
            </a:r>
            <a:r>
              <a:rPr sz="2400" b="1" spc="-5" dirty="0">
                <a:latin typeface="Arial"/>
                <a:cs typeface="Arial"/>
              </a:rPr>
              <a:t>e  </a:t>
            </a:r>
            <a:r>
              <a:rPr sz="2400" b="1" spc="-20" dirty="0">
                <a:latin typeface="Arial"/>
                <a:cs typeface="Arial"/>
              </a:rPr>
              <a:t>Tributação </a:t>
            </a:r>
            <a:r>
              <a:rPr sz="2400" b="1" spc="-5" dirty="0">
                <a:latin typeface="Arial"/>
                <a:cs typeface="Arial"/>
              </a:rPr>
              <a:t>da Câmara </a:t>
            </a:r>
            <a:r>
              <a:rPr sz="2400" b="1" spc="5" dirty="0">
                <a:latin typeface="Arial"/>
                <a:cs typeface="Arial"/>
              </a:rPr>
              <a:t>de </a:t>
            </a:r>
            <a:r>
              <a:rPr sz="2400" b="1" spc="-20" dirty="0">
                <a:latin typeface="Arial"/>
                <a:cs typeface="Arial"/>
              </a:rPr>
              <a:t>Vereadores, </a:t>
            </a:r>
            <a:r>
              <a:rPr lang="pt-BR" sz="2400" b="1" spc="-20" dirty="0" smtClean="0">
                <a:latin typeface="Arial"/>
                <a:cs typeface="Arial"/>
              </a:rPr>
              <a:t>fazer a </a:t>
            </a:r>
            <a:r>
              <a:rPr sz="2400" b="1" spc="-5" dirty="0" smtClean="0">
                <a:latin typeface="Arial"/>
                <a:cs typeface="Arial"/>
              </a:rPr>
              <a:t> </a:t>
            </a:r>
            <a:r>
              <a:rPr lang="pt-BR" sz="2400" b="1" dirty="0" smtClean="0">
                <a:latin typeface="Arial"/>
                <a:cs typeface="Arial"/>
              </a:rPr>
              <a:t>apresentação</a:t>
            </a:r>
            <a:r>
              <a:rPr sz="2400" b="1" dirty="0" smtClean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as Metas  Fiscais realizadas até </a:t>
            </a:r>
            <a:r>
              <a:rPr sz="2400" b="1" dirty="0">
                <a:latin typeface="Arial"/>
                <a:cs typeface="Arial"/>
              </a:rPr>
              <a:t>o </a:t>
            </a:r>
            <a:r>
              <a:rPr lang="pt-BR" sz="2400" b="1" dirty="0" smtClean="0">
                <a:latin typeface="Arial"/>
                <a:cs typeface="Arial"/>
              </a:rPr>
              <a:t>Segundo</a:t>
            </a:r>
            <a:r>
              <a:rPr sz="2400" b="1" spc="765" dirty="0" smtClean="0">
                <a:latin typeface="Arial"/>
                <a:cs typeface="Arial"/>
              </a:rPr>
              <a:t> </a:t>
            </a:r>
            <a:r>
              <a:rPr sz="2400" b="1" spc="-5" dirty="0">
                <a:latin typeface="Arial"/>
                <a:cs typeface="Arial"/>
              </a:rPr>
              <a:t>quadrimestre  </a:t>
            </a:r>
            <a:r>
              <a:rPr sz="2400" b="1" dirty="0">
                <a:latin typeface="Arial"/>
                <a:cs typeface="Arial"/>
              </a:rPr>
              <a:t>do </a:t>
            </a:r>
            <a:r>
              <a:rPr sz="2400" b="1" spc="-5" dirty="0">
                <a:latin typeface="Arial"/>
                <a:cs typeface="Arial"/>
              </a:rPr>
              <a:t>exercício de</a:t>
            </a:r>
            <a:r>
              <a:rPr sz="2400" b="1" spc="15" dirty="0">
                <a:latin typeface="Arial"/>
                <a:cs typeface="Arial"/>
              </a:rPr>
              <a:t> </a:t>
            </a:r>
            <a:r>
              <a:rPr sz="2400" b="1" spc="-5" dirty="0" smtClean="0">
                <a:latin typeface="Arial"/>
                <a:cs typeface="Arial"/>
              </a:rPr>
              <a:t>20</a:t>
            </a:r>
            <a:r>
              <a:rPr lang="pt-BR" sz="2400" b="1" spc="-5" dirty="0" smtClean="0">
                <a:latin typeface="Arial"/>
                <a:cs typeface="Arial"/>
              </a:rPr>
              <a:t>21</a:t>
            </a:r>
            <a:r>
              <a:rPr sz="2400" b="1" spc="-5" dirty="0" smtClean="0"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1104265"/>
          </a:xfrm>
          <a:custGeom>
            <a:avLst/>
            <a:gdLst/>
            <a:ahLst/>
            <a:cxnLst/>
            <a:rect l="l" t="t" r="r" b="b"/>
            <a:pathLst>
              <a:path w="9144000" h="1104265">
                <a:moveTo>
                  <a:pt x="0" y="1103757"/>
                </a:moveTo>
                <a:lnTo>
                  <a:pt x="9144000" y="1103757"/>
                </a:lnTo>
                <a:lnTo>
                  <a:pt x="9144000" y="0"/>
                </a:lnTo>
                <a:lnTo>
                  <a:pt x="0" y="0"/>
                </a:lnTo>
                <a:lnTo>
                  <a:pt x="0" y="11037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0" y="1043939"/>
            <a:ext cx="9144000" cy="1920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2804286" y="227533"/>
            <a:ext cx="3894454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310" dirty="0">
                <a:solidFill>
                  <a:srgbClr val="1F487C"/>
                </a:solidFill>
                <a:latin typeface="Arial"/>
                <a:cs typeface="Arial"/>
              </a:rPr>
              <a:t>PREFEITURA </a:t>
            </a:r>
            <a:r>
              <a:rPr sz="2400" b="1" spc="-330" dirty="0">
                <a:solidFill>
                  <a:srgbClr val="1F487C"/>
                </a:solidFill>
                <a:latin typeface="Arial"/>
                <a:cs typeface="Arial"/>
              </a:rPr>
              <a:t>DE </a:t>
            </a:r>
            <a:r>
              <a:rPr sz="2400" b="1" spc="-350" dirty="0">
                <a:solidFill>
                  <a:srgbClr val="1F487C"/>
                </a:solidFill>
                <a:latin typeface="Arial"/>
                <a:cs typeface="Arial"/>
              </a:rPr>
              <a:t>SÃO</a:t>
            </a:r>
            <a:r>
              <a:rPr sz="2400" b="1" spc="-175" dirty="0">
                <a:solidFill>
                  <a:srgbClr val="1F487C"/>
                </a:solidFill>
                <a:latin typeface="Arial"/>
                <a:cs typeface="Arial"/>
              </a:rPr>
              <a:t> </a:t>
            </a:r>
            <a:r>
              <a:rPr sz="2400" b="1" spc="-215" dirty="0">
                <a:solidFill>
                  <a:srgbClr val="1F487C"/>
                </a:solidFill>
                <a:latin typeface="Arial"/>
                <a:cs typeface="Arial"/>
              </a:rPr>
              <a:t>JOAQUIM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0" y="25"/>
            <a:ext cx="2746883" cy="11014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7486268" y="118554"/>
            <a:ext cx="1321434" cy="9291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852643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8739" y="1408252"/>
            <a:ext cx="8986520" cy="47218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</a:pPr>
            <a:r>
              <a:rPr sz="1800" dirty="0" smtClean="0">
                <a:latin typeface="Arial"/>
                <a:cs typeface="Arial"/>
              </a:rPr>
              <a:t>O </a:t>
            </a:r>
            <a:r>
              <a:rPr sz="1800" spc="-5" dirty="0">
                <a:latin typeface="Arial"/>
                <a:cs typeface="Arial"/>
              </a:rPr>
              <a:t>Prefeito Municipal de São Joaquim, no </a:t>
            </a:r>
            <a:r>
              <a:rPr sz="1800" dirty="0">
                <a:latin typeface="Arial"/>
                <a:cs typeface="Arial"/>
              </a:rPr>
              <a:t>uso </a:t>
            </a:r>
            <a:r>
              <a:rPr sz="1800" spc="-5" dirty="0">
                <a:latin typeface="Arial"/>
                <a:cs typeface="Arial"/>
              </a:rPr>
              <a:t>de </a:t>
            </a:r>
            <a:r>
              <a:rPr sz="1800" spc="-5" dirty="0" err="1">
                <a:latin typeface="Arial"/>
                <a:cs typeface="Arial"/>
              </a:rPr>
              <a:t>suas</a:t>
            </a:r>
            <a:r>
              <a:rPr sz="1800" spc="-5" dirty="0">
                <a:latin typeface="Arial"/>
                <a:cs typeface="Arial"/>
              </a:rPr>
              <a:t> </a:t>
            </a:r>
            <a:r>
              <a:rPr sz="1800" spc="-5" dirty="0" err="1" smtClean="0">
                <a:latin typeface="Arial"/>
                <a:cs typeface="Arial"/>
              </a:rPr>
              <a:t>atribuições</a:t>
            </a:r>
            <a:r>
              <a:rPr lang="pt-BR" sz="1800" spc="-5" dirty="0" smtClean="0">
                <a:latin typeface="Arial"/>
                <a:cs typeface="Arial"/>
              </a:rPr>
              <a:t>, e em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conformidade </a:t>
            </a:r>
            <a:r>
              <a:rPr sz="1800" dirty="0">
                <a:latin typeface="Arial"/>
                <a:cs typeface="Arial"/>
              </a:rPr>
              <a:t>com  </a:t>
            </a:r>
            <a:r>
              <a:rPr sz="1800" spc="-5" dirty="0">
                <a:latin typeface="Arial"/>
                <a:cs typeface="Arial"/>
              </a:rPr>
              <a:t>o Parágrafo Quarto, do </a:t>
            </a:r>
            <a:r>
              <a:rPr sz="1800" dirty="0">
                <a:latin typeface="Arial"/>
                <a:cs typeface="Arial"/>
              </a:rPr>
              <a:t>Artigo </a:t>
            </a:r>
            <a:r>
              <a:rPr sz="1800" spc="-5" dirty="0">
                <a:latin typeface="Arial"/>
                <a:cs typeface="Arial"/>
              </a:rPr>
              <a:t>9º e Parágrafo Único, do </a:t>
            </a:r>
            <a:r>
              <a:rPr sz="1800" dirty="0">
                <a:latin typeface="Arial"/>
                <a:cs typeface="Arial"/>
              </a:rPr>
              <a:t>Artigo </a:t>
            </a:r>
            <a:r>
              <a:rPr sz="1800" spc="-5" dirty="0">
                <a:latin typeface="Arial"/>
                <a:cs typeface="Arial"/>
              </a:rPr>
              <a:t>48 da Lei Complementar  nº. 101, de 04 de maio de 2000 </a:t>
            </a:r>
            <a:r>
              <a:rPr sz="1800" dirty="0">
                <a:latin typeface="Arial"/>
                <a:cs typeface="Arial"/>
              </a:rPr>
              <a:t>– </a:t>
            </a:r>
            <a:r>
              <a:rPr sz="1800" spc="-55" dirty="0">
                <a:latin typeface="Arial"/>
                <a:cs typeface="Arial"/>
              </a:rPr>
              <a:t>LRF, </a:t>
            </a:r>
            <a:r>
              <a:rPr sz="1800" dirty="0">
                <a:latin typeface="Arial"/>
                <a:cs typeface="Arial"/>
              </a:rPr>
              <a:t>faz </a:t>
            </a:r>
            <a:r>
              <a:rPr sz="1800" spc="-5" dirty="0">
                <a:latin typeface="Arial"/>
                <a:cs typeface="Arial"/>
              </a:rPr>
              <a:t>saber a quem interessar possa, </a:t>
            </a:r>
            <a:r>
              <a:rPr sz="1800" spc="-5" dirty="0" err="1" smtClean="0">
                <a:latin typeface="Arial"/>
                <a:cs typeface="Arial"/>
              </a:rPr>
              <a:t>que</a:t>
            </a:r>
            <a:r>
              <a:rPr lang="pt-BR" sz="1800" spc="-5" dirty="0" smtClean="0">
                <a:latin typeface="Arial"/>
                <a:cs typeface="Arial"/>
              </a:rPr>
              <a:t> em decorrência da pandemia do COVID e decreto 291/2020 ref. Estado de calamidade Pública, 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lang="pt-BR" sz="1800" spc="-5" dirty="0" smtClean="0">
                <a:latin typeface="Arial"/>
                <a:cs typeface="Arial"/>
              </a:rPr>
              <a:t>disponibilizará a apresentação </a:t>
            </a:r>
            <a:r>
              <a:rPr lang="pt-BR" spc="-10" dirty="0">
                <a:latin typeface="Arial"/>
                <a:cs typeface="Arial"/>
              </a:rPr>
              <a:t>das  </a:t>
            </a:r>
            <a:r>
              <a:rPr lang="pt-BR" spc="-5" dirty="0">
                <a:latin typeface="Arial"/>
                <a:cs typeface="Arial"/>
              </a:rPr>
              <a:t>Metas Fiscais referentes </a:t>
            </a:r>
            <a:r>
              <a:rPr lang="pt-BR" dirty="0">
                <a:latin typeface="Arial"/>
                <a:cs typeface="Arial"/>
              </a:rPr>
              <a:t>ao </a:t>
            </a:r>
            <a:r>
              <a:rPr lang="pt-BR" spc="-5" dirty="0" smtClean="0">
                <a:latin typeface="Arial"/>
                <a:cs typeface="Arial"/>
              </a:rPr>
              <a:t>Segundo </a:t>
            </a:r>
            <a:r>
              <a:rPr lang="pt-BR" spc="-5" dirty="0">
                <a:latin typeface="Arial"/>
                <a:cs typeface="Arial"/>
              </a:rPr>
              <a:t>Quadrimestre </a:t>
            </a:r>
            <a:r>
              <a:rPr lang="pt-BR" dirty="0">
                <a:latin typeface="Arial"/>
                <a:cs typeface="Arial"/>
              </a:rPr>
              <a:t>do </a:t>
            </a:r>
            <a:r>
              <a:rPr lang="pt-BR" spc="-5" dirty="0">
                <a:latin typeface="Arial"/>
                <a:cs typeface="Arial"/>
              </a:rPr>
              <a:t>Exercício de </a:t>
            </a:r>
            <a:r>
              <a:rPr lang="pt-BR" spc="-5" dirty="0" smtClean="0">
                <a:latin typeface="Arial"/>
                <a:cs typeface="Arial"/>
              </a:rPr>
              <a:t>2021 no site oficial da Prefeitura Municipal de São Joaquim no período de 30/09/21 a 09/10/21</a:t>
            </a:r>
            <a:r>
              <a:rPr sz="1800" spc="-5" dirty="0" smtClean="0">
                <a:latin typeface="Arial"/>
                <a:cs typeface="Arial"/>
              </a:rPr>
              <a:t>, </a:t>
            </a:r>
            <a:r>
              <a:rPr lang="pt-BR" sz="1800" spc="-5" dirty="0" smtClean="0">
                <a:latin typeface="Arial"/>
                <a:cs typeface="Arial"/>
              </a:rPr>
              <a:t>no sentido de d</a:t>
            </a:r>
            <a:r>
              <a:rPr sz="1800" spc="-10" dirty="0" err="1" smtClean="0">
                <a:latin typeface="Arial"/>
                <a:cs typeface="Arial"/>
              </a:rPr>
              <a:t>emonstrar</a:t>
            </a:r>
            <a:r>
              <a:rPr sz="1800" spc="-10" dirty="0" smtClean="0">
                <a:latin typeface="Arial"/>
                <a:cs typeface="Arial"/>
              </a:rPr>
              <a:t> </a:t>
            </a:r>
            <a:r>
              <a:rPr sz="1800" dirty="0">
                <a:latin typeface="Arial"/>
                <a:cs typeface="Arial"/>
              </a:rPr>
              <a:t>e </a:t>
            </a:r>
            <a:r>
              <a:rPr lang="pt-BR" sz="1800" dirty="0" smtClean="0">
                <a:latin typeface="Arial"/>
                <a:cs typeface="Arial"/>
              </a:rPr>
              <a:t>a</a:t>
            </a:r>
            <a:r>
              <a:rPr sz="1800" spc="-15" dirty="0" err="1" smtClean="0">
                <a:latin typeface="Arial"/>
                <a:cs typeface="Arial"/>
              </a:rPr>
              <a:t>valiar</a:t>
            </a:r>
            <a:r>
              <a:rPr lang="pt-BR" sz="1800" spc="-5" dirty="0" smtClean="0">
                <a:latin typeface="Arial"/>
                <a:cs typeface="Arial"/>
              </a:rPr>
              <a:t> o cumprimento das metas fiscais até o 2º quadrimestre de 2021.</a:t>
            </a:r>
            <a:endParaRPr lang="pt-BR" sz="1800" spc="-5" dirty="0" smtClean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endParaRPr lang="pt-BR" sz="1800" b="1" spc="-5" dirty="0" smtClean="0">
              <a:latin typeface="Arial"/>
              <a:cs typeface="Arial"/>
            </a:endParaRPr>
          </a:p>
          <a:p>
            <a:pPr marL="12700" marR="5080" algn="just">
              <a:lnSpc>
                <a:spcPct val="100000"/>
              </a:lnSpc>
            </a:pPr>
            <a:r>
              <a:rPr sz="1800" spc="-5" dirty="0" err="1" smtClean="0">
                <a:latin typeface="Arial"/>
                <a:cs typeface="Arial"/>
              </a:rPr>
              <a:t>Desta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sz="1800" spc="-5" dirty="0">
                <a:latin typeface="Arial"/>
                <a:cs typeface="Arial"/>
              </a:rPr>
              <a:t>forma, ficam </a:t>
            </a:r>
            <a:r>
              <a:rPr sz="1800" spc="-10" dirty="0">
                <a:latin typeface="Arial"/>
                <a:cs typeface="Arial"/>
              </a:rPr>
              <a:t>convidados </a:t>
            </a:r>
            <a:r>
              <a:rPr sz="1800" spc="-5" dirty="0">
                <a:latin typeface="Arial"/>
                <a:cs typeface="Arial"/>
              </a:rPr>
              <a:t>todos </a:t>
            </a:r>
            <a:r>
              <a:rPr sz="1800" dirty="0">
                <a:latin typeface="Arial"/>
                <a:cs typeface="Arial"/>
              </a:rPr>
              <a:t>os </a:t>
            </a:r>
            <a:r>
              <a:rPr sz="1800" spc="-5" dirty="0">
                <a:latin typeface="Arial"/>
                <a:cs typeface="Arial"/>
              </a:rPr>
              <a:t>que </a:t>
            </a:r>
            <a:r>
              <a:rPr sz="1800" spc="-10" dirty="0" err="1">
                <a:latin typeface="Arial"/>
                <a:cs typeface="Arial"/>
              </a:rPr>
              <a:t>desejarem</a:t>
            </a:r>
            <a:r>
              <a:rPr sz="1800" spc="-10" dirty="0">
                <a:latin typeface="Arial"/>
                <a:cs typeface="Arial"/>
              </a:rPr>
              <a:t> </a:t>
            </a:r>
            <a:r>
              <a:rPr lang="pt-BR" sz="1800" spc="-10" dirty="0" smtClean="0">
                <a:latin typeface="Arial"/>
                <a:cs typeface="Arial"/>
              </a:rPr>
              <a:t>acompanhar e avaliar a demonstração, podendo </a:t>
            </a:r>
            <a:r>
              <a:rPr sz="1800" spc="-5" dirty="0" err="1" smtClean="0">
                <a:latin typeface="Arial"/>
                <a:cs typeface="Arial"/>
              </a:rPr>
              <a:t>participar</a:t>
            </a:r>
            <a:r>
              <a:rPr sz="1800" spc="-5" dirty="0" smtClean="0">
                <a:latin typeface="Arial"/>
                <a:cs typeface="Arial"/>
              </a:rPr>
              <a:t> </a:t>
            </a:r>
            <a:r>
              <a:rPr lang="pt-BR" sz="1800" spc="-5" dirty="0" smtClean="0">
                <a:latin typeface="Arial"/>
                <a:cs typeface="Arial"/>
              </a:rPr>
              <a:t>através de perguntas, pois ficará aberto um link para perguntas e participação da sociedade São </a:t>
            </a:r>
            <a:r>
              <a:rPr lang="pt-BR" sz="1800" spc="-5" dirty="0" err="1" smtClean="0">
                <a:latin typeface="Arial"/>
                <a:cs typeface="Arial"/>
              </a:rPr>
              <a:t>Joaquinense</a:t>
            </a:r>
            <a:r>
              <a:rPr lang="pt-BR" sz="1800" spc="-5" dirty="0" smtClean="0">
                <a:latin typeface="Arial"/>
                <a:cs typeface="Arial"/>
              </a:rPr>
              <a:t>.</a:t>
            </a:r>
            <a:endParaRPr sz="18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endParaRPr lang="pt-BR" sz="1800" spc="-5" dirty="0" smtClean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800" spc="-5" dirty="0" smtClean="0">
                <a:latin typeface="Arial"/>
                <a:cs typeface="Arial"/>
              </a:rPr>
              <a:t>São </a:t>
            </a:r>
            <a:r>
              <a:rPr sz="1800" spc="-5" dirty="0">
                <a:latin typeface="Arial"/>
                <a:cs typeface="Arial"/>
              </a:rPr>
              <a:t>Joaquim, </a:t>
            </a:r>
            <a:r>
              <a:rPr sz="1800" dirty="0">
                <a:latin typeface="Arial"/>
                <a:cs typeface="Arial"/>
              </a:rPr>
              <a:t>(SC), </a:t>
            </a:r>
            <a:r>
              <a:rPr lang="pt-BR" sz="1800" dirty="0" smtClean="0">
                <a:latin typeface="Arial"/>
                <a:cs typeface="Arial"/>
              </a:rPr>
              <a:t>13 de Setembro </a:t>
            </a:r>
            <a:r>
              <a:rPr lang="pt-BR" sz="1800" dirty="0">
                <a:latin typeface="Arial"/>
                <a:cs typeface="Arial"/>
              </a:rPr>
              <a:t>de </a:t>
            </a:r>
            <a:r>
              <a:rPr lang="pt-BR" sz="1800" dirty="0" smtClean="0">
                <a:latin typeface="Arial"/>
                <a:cs typeface="Arial"/>
              </a:rPr>
              <a:t>2021</a:t>
            </a:r>
            <a:endParaRPr sz="18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800" dirty="0">
                <a:latin typeface="Arial"/>
                <a:cs typeface="Arial"/>
              </a:rPr>
              <a:t>.</a:t>
            </a:r>
          </a:p>
          <a:p>
            <a:pPr marL="12700" algn="just">
              <a:lnSpc>
                <a:spcPct val="100000"/>
              </a:lnSpc>
            </a:pPr>
            <a:r>
              <a:rPr sz="1800" b="1" spc="-30" dirty="0">
                <a:latin typeface="Arial"/>
                <a:cs typeface="Arial"/>
              </a:rPr>
              <a:t>GIOVANI</a:t>
            </a:r>
            <a:r>
              <a:rPr sz="1800" b="1" spc="40" dirty="0">
                <a:latin typeface="Arial"/>
                <a:cs typeface="Arial"/>
              </a:rPr>
              <a:t> </a:t>
            </a:r>
            <a:r>
              <a:rPr sz="1800" b="1" spc="-5" dirty="0">
                <a:latin typeface="Arial"/>
                <a:cs typeface="Arial"/>
              </a:rPr>
              <a:t>NUNES</a:t>
            </a:r>
            <a:endParaRPr sz="1800" dirty="0">
              <a:latin typeface="Arial"/>
              <a:cs typeface="Arial"/>
            </a:endParaRPr>
          </a:p>
          <a:p>
            <a:pPr marL="12700" algn="just">
              <a:lnSpc>
                <a:spcPct val="100000"/>
              </a:lnSpc>
            </a:pPr>
            <a:r>
              <a:rPr sz="1800" b="1" spc="-5" dirty="0">
                <a:latin typeface="Arial"/>
                <a:cs typeface="Arial"/>
              </a:rPr>
              <a:t>Prefeito</a:t>
            </a:r>
            <a:r>
              <a:rPr sz="1800" b="1" spc="5" dirty="0">
                <a:latin typeface="Arial"/>
                <a:cs typeface="Arial"/>
              </a:rPr>
              <a:t> </a:t>
            </a:r>
            <a:r>
              <a:rPr sz="1800" b="1" dirty="0">
                <a:latin typeface="Arial"/>
                <a:cs typeface="Arial"/>
              </a:rPr>
              <a:t>Municipal</a:t>
            </a:r>
            <a:endParaRPr sz="1800" dirty="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0" y="0"/>
            <a:ext cx="9144000" cy="1104265"/>
          </a:xfrm>
          <a:custGeom>
            <a:avLst/>
            <a:gdLst/>
            <a:ahLst/>
            <a:cxnLst/>
            <a:rect l="l" t="t" r="r" b="b"/>
            <a:pathLst>
              <a:path w="9144000" h="1104265">
                <a:moveTo>
                  <a:pt x="0" y="1103757"/>
                </a:moveTo>
                <a:lnTo>
                  <a:pt x="9144000" y="1103757"/>
                </a:lnTo>
                <a:lnTo>
                  <a:pt x="9144000" y="0"/>
                </a:lnTo>
                <a:lnTo>
                  <a:pt x="0" y="0"/>
                </a:lnTo>
                <a:lnTo>
                  <a:pt x="0" y="1103757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0" y="1043939"/>
            <a:ext cx="9144000" cy="1920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71475">
              <a:lnSpc>
                <a:spcPct val="100000"/>
              </a:lnSpc>
              <a:spcBef>
                <a:spcPts val="100"/>
              </a:spcBef>
            </a:pPr>
            <a:r>
              <a:rPr spc="-310" dirty="0"/>
              <a:t>PREFEITURA </a:t>
            </a:r>
            <a:r>
              <a:rPr spc="-330" dirty="0"/>
              <a:t>DE </a:t>
            </a:r>
            <a:r>
              <a:rPr spc="-350" dirty="0"/>
              <a:t>SÃO</a:t>
            </a:r>
            <a:r>
              <a:rPr spc="-175" dirty="0"/>
              <a:t> </a:t>
            </a:r>
            <a:r>
              <a:rPr spc="-215" dirty="0"/>
              <a:t>JOAQUIM</a:t>
            </a:r>
          </a:p>
        </p:txBody>
      </p:sp>
      <p:sp>
        <p:nvSpPr>
          <p:cNvPr id="6" name="object 6"/>
          <p:cNvSpPr/>
          <p:nvPr/>
        </p:nvSpPr>
        <p:spPr>
          <a:xfrm>
            <a:off x="1" y="-39732"/>
            <a:ext cx="1547663" cy="110144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884368" y="118554"/>
            <a:ext cx="923334" cy="92919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0082376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422</TotalTime>
  <Words>250</Words>
  <Application>Microsoft Office PowerPoint</Application>
  <PresentationFormat>Apresentação na tela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Apresentação do PowerPoint</vt:lpstr>
      <vt:lpstr>AUDIÊNCIA PÚBLICA,</vt:lpstr>
      <vt:lpstr>PREFEITURA DE SÃO JOAQUIM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Lucas Nunes Almeida</dc:creator>
  <cp:lastModifiedBy>Celenira de Oliveira Cabral</cp:lastModifiedBy>
  <cp:revision>40</cp:revision>
  <dcterms:created xsi:type="dcterms:W3CDTF">2019-02-15T15:21:58Z</dcterms:created>
  <dcterms:modified xsi:type="dcterms:W3CDTF">2021-09-13T20:30:20Z</dcterms:modified>
</cp:coreProperties>
</file>