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7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03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94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40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104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67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43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76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1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16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27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06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62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60309-5457-42EA-B30F-3CBC25A61477}" type="datetimeFigureOut">
              <a:rPr lang="pt-BR" smtClean="0"/>
              <a:t>26/09/2022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5E60-1646-41B3-BFC1-835D5010D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31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52954"/>
            <a:ext cx="9136380" cy="5305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104265"/>
          </a:xfrm>
          <a:custGeom>
            <a:avLst/>
            <a:gdLst/>
            <a:ahLst/>
            <a:cxnLst/>
            <a:rect l="l" t="t" r="r" b="b"/>
            <a:pathLst>
              <a:path w="9144000" h="1104265">
                <a:moveTo>
                  <a:pt x="0" y="1103757"/>
                </a:moveTo>
                <a:lnTo>
                  <a:pt x="9144000" y="1103757"/>
                </a:lnTo>
                <a:lnTo>
                  <a:pt x="9144000" y="0"/>
                </a:lnTo>
                <a:lnTo>
                  <a:pt x="0" y="0"/>
                </a:lnTo>
                <a:lnTo>
                  <a:pt x="0" y="11037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3939"/>
            <a:ext cx="9144000" cy="192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71600" y="227533"/>
            <a:ext cx="6624735" cy="51732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1620" algn="ctr">
              <a:lnSpc>
                <a:spcPct val="100000"/>
              </a:lnSpc>
              <a:spcBef>
                <a:spcPts val="100"/>
              </a:spcBef>
            </a:pPr>
            <a:r>
              <a:rPr sz="2000" b="1" spc="-310" dirty="0">
                <a:solidFill>
                  <a:srgbClr val="1F487C"/>
                </a:solidFill>
                <a:latin typeface="Arial"/>
                <a:cs typeface="Arial"/>
              </a:rPr>
              <a:t>PREFEITURA </a:t>
            </a:r>
            <a:r>
              <a:rPr sz="2000" b="1" spc="-330" dirty="0">
                <a:solidFill>
                  <a:srgbClr val="1F487C"/>
                </a:solidFill>
                <a:latin typeface="Arial"/>
                <a:cs typeface="Arial"/>
              </a:rPr>
              <a:t>DE </a:t>
            </a:r>
            <a:r>
              <a:rPr sz="2000" b="1" spc="-350" dirty="0">
                <a:solidFill>
                  <a:srgbClr val="1F487C"/>
                </a:solidFill>
                <a:latin typeface="Arial"/>
                <a:cs typeface="Arial"/>
              </a:rPr>
              <a:t>SÃO</a:t>
            </a:r>
            <a:r>
              <a:rPr sz="2000" b="1" spc="-17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1F487C"/>
                </a:solidFill>
                <a:latin typeface="Arial"/>
                <a:cs typeface="Arial"/>
              </a:rPr>
              <a:t>JOAQUIM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endParaRPr lang="pt-BR" sz="2800" b="1" cap="all" dirty="0" smtClean="0"/>
          </a:p>
          <a:p>
            <a:r>
              <a:rPr lang="pt-BR" sz="2000" b="1" cap="all" dirty="0" smtClean="0"/>
              <a:t>Demonstração </a:t>
            </a:r>
            <a:r>
              <a:rPr lang="pt-BR" sz="2000" b="1" cap="all" dirty="0"/>
              <a:t>PÚBLICA DE AVALIAÇÃO DO </a:t>
            </a:r>
            <a:r>
              <a:rPr lang="pt-BR" sz="2000" b="1" cap="all" dirty="0" smtClean="0"/>
              <a:t>CUMPRIMENTO DAS </a:t>
            </a:r>
            <a:r>
              <a:rPr lang="pt-BR" sz="2000" b="1" cap="all" dirty="0"/>
              <a:t>METAS </a:t>
            </a:r>
            <a:r>
              <a:rPr lang="pt-BR" sz="2000" b="1" cap="all" dirty="0" smtClean="0"/>
              <a:t>FISCAIS </a:t>
            </a:r>
            <a:r>
              <a:rPr lang="pt-BR" sz="2000" b="1" cap="all" dirty="0" err="1" smtClean="0"/>
              <a:t>QuadrimestrAIS</a:t>
            </a:r>
            <a:r>
              <a:rPr lang="pt-BR" sz="2000" b="1" cap="all" dirty="0" smtClean="0"/>
              <a:t> </a:t>
            </a:r>
            <a:r>
              <a:rPr lang="pt-BR" sz="2000" b="1" cap="all" dirty="0"/>
              <a:t>do </a:t>
            </a:r>
            <a:r>
              <a:rPr lang="pt-BR" sz="2000" b="1" cap="all" dirty="0" smtClean="0"/>
              <a:t>exercício </a:t>
            </a:r>
            <a:r>
              <a:rPr lang="pt-BR" sz="2000" b="1" cap="all" dirty="0"/>
              <a:t>de </a:t>
            </a:r>
            <a:r>
              <a:rPr lang="pt-BR" sz="2000" b="1" cap="all" dirty="0" smtClean="0"/>
              <a:t>2022</a:t>
            </a:r>
            <a:endParaRPr lang="pt-BR" sz="2000" b="1" cap="all" dirty="0"/>
          </a:p>
          <a:p>
            <a:endParaRPr lang="pt-BR" sz="2000" dirty="0" smtClean="0"/>
          </a:p>
          <a:p>
            <a:r>
              <a:rPr lang="pt-BR" sz="2000" dirty="0" smtClean="0"/>
              <a:t>Lei </a:t>
            </a:r>
            <a:r>
              <a:rPr lang="pt-BR" sz="2000" dirty="0"/>
              <a:t>Complementar n°101/2000, Art. 9º, § 4º</a:t>
            </a:r>
          </a:p>
          <a:p>
            <a:endParaRPr lang="pt-BR" sz="2000" b="1" cap="all" dirty="0" smtClean="0"/>
          </a:p>
          <a:p>
            <a:endParaRPr lang="pt-BR" sz="2000" b="1" cap="all" dirty="0" smtClean="0"/>
          </a:p>
          <a:p>
            <a:r>
              <a:rPr lang="pt-BR" sz="2000" b="1" cap="all" dirty="0" smtClean="0"/>
              <a:t>CONVITE</a:t>
            </a:r>
            <a:endParaRPr lang="pt-BR" sz="2000" b="1" cap="all" dirty="0"/>
          </a:p>
          <a:p>
            <a:pPr algn="just"/>
            <a:r>
              <a:rPr lang="pt-BR" sz="2000" dirty="0"/>
              <a:t>A </a:t>
            </a:r>
            <a:r>
              <a:rPr lang="pt-BR" sz="2000" dirty="0" smtClean="0"/>
              <a:t>LRF </a:t>
            </a:r>
            <a:r>
              <a:rPr lang="pt-BR" sz="2000" dirty="0"/>
              <a:t>estabelece no § 4º do artigo 9º que </a:t>
            </a:r>
            <a:r>
              <a:rPr lang="pt-BR" sz="2000" dirty="0" smtClean="0"/>
              <a:t>o </a:t>
            </a:r>
            <a:r>
              <a:rPr lang="pt-BR" sz="2000" dirty="0"/>
              <a:t>Poder Executivo demonstrará e avaliará o cumprimento das metas fiscais de cada quadrimestre, em audiência pública na comissão referida no § 1o do art. 166 da Constituição ou equivalente nas Casas Legislativas estaduais e municipais. 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88658"/>
            <a:ext cx="2276475" cy="912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7884368" y="118554"/>
            <a:ext cx="923334" cy="9291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01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04265"/>
          </a:xfrm>
          <a:custGeom>
            <a:avLst/>
            <a:gdLst/>
            <a:ahLst/>
            <a:cxnLst/>
            <a:rect l="l" t="t" r="r" b="b"/>
            <a:pathLst>
              <a:path w="9144000" h="1104265">
                <a:moveTo>
                  <a:pt x="0" y="1103757"/>
                </a:moveTo>
                <a:lnTo>
                  <a:pt x="9144000" y="1103757"/>
                </a:lnTo>
                <a:lnTo>
                  <a:pt x="9144000" y="0"/>
                </a:lnTo>
                <a:lnTo>
                  <a:pt x="0" y="0"/>
                </a:lnTo>
                <a:lnTo>
                  <a:pt x="0" y="11037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43939"/>
            <a:ext cx="9144000" cy="192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04286" y="227533"/>
            <a:ext cx="389445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spc="-310" dirty="0">
                <a:solidFill>
                  <a:srgbClr val="1F487C"/>
                </a:solidFill>
                <a:latin typeface="Arial"/>
                <a:cs typeface="Arial"/>
              </a:rPr>
              <a:t>PREFEITURA </a:t>
            </a:r>
            <a:r>
              <a:rPr sz="2000" b="1" spc="-330" dirty="0">
                <a:solidFill>
                  <a:srgbClr val="1F487C"/>
                </a:solidFill>
                <a:latin typeface="Arial"/>
                <a:cs typeface="Arial"/>
              </a:rPr>
              <a:t>DE </a:t>
            </a:r>
            <a:r>
              <a:rPr sz="2000" b="1" spc="-350" dirty="0">
                <a:solidFill>
                  <a:srgbClr val="1F487C"/>
                </a:solidFill>
                <a:latin typeface="Arial"/>
                <a:cs typeface="Arial"/>
              </a:rPr>
              <a:t>SÃO</a:t>
            </a:r>
            <a:r>
              <a:rPr sz="2000" b="1" spc="-17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1F487C"/>
                </a:solidFill>
                <a:latin typeface="Arial"/>
                <a:cs typeface="Arial"/>
              </a:rPr>
              <a:t>JOAQUIM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5"/>
            <a:ext cx="2746883" cy="1101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86268" y="118554"/>
            <a:ext cx="1321434" cy="929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99592" y="1484784"/>
            <a:ext cx="7416823" cy="47166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pt-BR" sz="2000" dirty="0"/>
              <a:t>Em Cumprimento a tal disposição legal, a Administração Municipal de São </a:t>
            </a:r>
            <a:r>
              <a:rPr lang="pt-BR" sz="2000" dirty="0" smtClean="0"/>
              <a:t>Joaquim-SC, através </a:t>
            </a:r>
            <a:r>
              <a:rPr lang="pt-BR" sz="2000" dirty="0"/>
              <a:t>do presente convida Vossa Senhoria e a população em geral do Município para </a:t>
            </a:r>
            <a:r>
              <a:rPr lang="pt-BR" sz="2000" dirty="0" smtClean="0"/>
              <a:t>acompanhar a Apresentação </a:t>
            </a:r>
            <a:r>
              <a:rPr lang="pt-BR" sz="2000" dirty="0"/>
              <a:t>Publica, onde será demonstrado e avaliado o cumprimento das metas fiscais relativo </a:t>
            </a:r>
            <a:r>
              <a:rPr lang="pt-BR" sz="2000" dirty="0" smtClean="0"/>
              <a:t>ao </a:t>
            </a:r>
            <a:r>
              <a:rPr lang="pt-BR" sz="2000" dirty="0" smtClean="0"/>
              <a:t>2° </a:t>
            </a:r>
            <a:r>
              <a:rPr lang="pt-BR" sz="2000" dirty="0" smtClean="0"/>
              <a:t>quadrimestre </a:t>
            </a:r>
            <a:r>
              <a:rPr lang="pt-BR" sz="2000" dirty="0"/>
              <a:t>do exercício de </a:t>
            </a:r>
            <a:r>
              <a:rPr lang="pt-BR" sz="2000" dirty="0" smtClean="0"/>
              <a:t>2022, </a:t>
            </a:r>
            <a:r>
              <a:rPr lang="pt-BR" sz="2000" dirty="0"/>
              <a:t>será </a:t>
            </a:r>
            <a:r>
              <a:rPr lang="pt-BR" sz="2000" dirty="0" smtClean="0"/>
              <a:t>disponibilizada apresentação do dia </a:t>
            </a:r>
            <a:r>
              <a:rPr lang="pt-BR" sz="2000" dirty="0" smtClean="0"/>
              <a:t>30</a:t>
            </a:r>
            <a:r>
              <a:rPr lang="pt-BR" sz="2000" dirty="0" smtClean="0"/>
              <a:t>/09/22 </a:t>
            </a:r>
            <a:r>
              <a:rPr lang="pt-BR" sz="2000" dirty="0" smtClean="0"/>
              <a:t>a </a:t>
            </a:r>
            <a:r>
              <a:rPr lang="pt-BR" sz="2000" dirty="0" smtClean="0"/>
              <a:t>06/09/22 </a:t>
            </a:r>
            <a:r>
              <a:rPr lang="pt-BR" sz="2000" dirty="0" smtClean="0"/>
              <a:t>no site da Prefeitura Municipal de </a:t>
            </a:r>
            <a:r>
              <a:rPr lang="pt-BR" sz="2000" dirty="0"/>
              <a:t>São </a:t>
            </a:r>
            <a:r>
              <a:rPr lang="pt-BR" sz="2000" dirty="0" smtClean="0"/>
              <a:t>Joaquim/SC, com link aberto à perguntas da comunidade São </a:t>
            </a:r>
            <a:r>
              <a:rPr lang="pt-BR" sz="2000" dirty="0" err="1" smtClean="0"/>
              <a:t>Joaquinense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Um dos pilares de sustentação da Lei de Responsabilidade Fiscal é a transparência da gestão fiscal mediante a participação popular. Assim, sua </a:t>
            </a:r>
            <a:r>
              <a:rPr lang="pt-BR" sz="2000" dirty="0" smtClean="0"/>
              <a:t>participação nesta apresentação </a:t>
            </a:r>
            <a:r>
              <a:rPr lang="pt-BR" sz="2000" dirty="0"/>
              <a:t>acima </a:t>
            </a:r>
            <a:r>
              <a:rPr lang="pt-BR" sz="2000" dirty="0" smtClean="0"/>
              <a:t>mencionada, </a:t>
            </a:r>
            <a:r>
              <a:rPr lang="pt-BR" sz="2000" dirty="0"/>
              <a:t>é de extrema importância pela oportunidade do efetivo exercício da cidadania e colaboração com o Poder Público.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pt-BR" sz="1200" dirty="0" smtClean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123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210</Words>
  <Application>Microsoft Office PowerPoint</Application>
  <PresentationFormat>Apresentação na tela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Nunes Almeida</dc:creator>
  <cp:lastModifiedBy>Celenira de Oliveira Cabral</cp:lastModifiedBy>
  <cp:revision>31</cp:revision>
  <dcterms:created xsi:type="dcterms:W3CDTF">2020-02-17T17:39:49Z</dcterms:created>
  <dcterms:modified xsi:type="dcterms:W3CDTF">2022-09-26T18:15:45Z</dcterms:modified>
</cp:coreProperties>
</file>